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</a:t>
            </a:r>
            <a:r>
              <a:rPr lang="es-MX" sz="2800" dirty="0" smtClean="0"/>
              <a:t>19</a:t>
            </a:r>
            <a:endParaRPr lang="es-MX" sz="2800" dirty="0" smtClean="0"/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</a:t>
            </a:r>
            <a:r>
              <a:rPr lang="es-MX" sz="1200" dirty="0" smtClean="0"/>
              <a:t>17 </a:t>
            </a:r>
            <a:r>
              <a:rPr lang="es-MX" sz="1200" dirty="0" smtClean="0"/>
              <a:t>- </a:t>
            </a:r>
            <a:r>
              <a:rPr lang="es-MX" sz="1200" dirty="0" smtClean="0"/>
              <a:t>05 </a:t>
            </a:r>
            <a:r>
              <a:rPr lang="es-MX" sz="1200" dirty="0" smtClean="0"/>
              <a:t>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19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928794" y="1357295"/>
          <a:ext cx="4857783" cy="5509464"/>
        </p:xfrm>
        <a:graphic>
          <a:graphicData uri="http://schemas.openxmlformats.org/drawingml/2006/table">
            <a:tbl>
              <a:tblPr/>
              <a:tblGrid>
                <a:gridCol w="2734161"/>
                <a:gridCol w="707874"/>
                <a:gridCol w="707874"/>
                <a:gridCol w="707874"/>
              </a:tblGrid>
              <a:tr h="12667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67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67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671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873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19-2018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700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101304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111,213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-8.91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latin typeface="Arial"/>
                        </a:rPr>
                        <a:t>Enfermedades</a:t>
                      </a:r>
                      <a:r>
                        <a:rPr lang="es-MX" sz="800" b="0" i="0" u="none" strike="noStrike" baseline="0" dirty="0" smtClean="0">
                          <a:latin typeface="Arial"/>
                        </a:rPr>
                        <a:t>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20584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19,906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3.41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44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16133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16,180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-0.29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5778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6,440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-10.28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5671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4,371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29.74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5306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4,665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13.74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4839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4,646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4.15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1941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2,697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-28.03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2208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1,784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23.77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1046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1,139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-8.17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946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983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-3.76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797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870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-8.39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647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756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-14.42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445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592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-24.83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421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622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-32.32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378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374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1.07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302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335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-9.85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212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294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-27.89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0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Edema, proteinuria y transtornos hipertensivos en el embarazo, parto y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184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181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1.66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0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Mordeduras por perro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181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217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-16.59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73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173,933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183,724</a:t>
                      </a:r>
                    </a:p>
                  </a:txBody>
                  <a:tcPr marL="5459" marR="5459" marT="5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latin typeface="Calibri"/>
                        </a:rPr>
                        <a:t>-5.33</a:t>
                      </a:r>
                    </a:p>
                  </a:txBody>
                  <a:tcPr marL="5459" marR="5459" marT="5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671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636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636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636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132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636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6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671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6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32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459" marR="5459" marT="5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19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714488"/>
            <a:ext cx="5514986" cy="475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369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31</cp:revision>
  <dcterms:created xsi:type="dcterms:W3CDTF">2018-06-06T16:56:21Z</dcterms:created>
  <dcterms:modified xsi:type="dcterms:W3CDTF">2018-07-09T15:05:11Z</dcterms:modified>
</cp:coreProperties>
</file>